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336" r:id="rId4"/>
    <p:sldId id="337" r:id="rId5"/>
    <p:sldId id="270" r:id="rId6"/>
    <p:sldId id="261" r:id="rId7"/>
    <p:sldId id="268" r:id="rId8"/>
    <p:sldId id="269" r:id="rId9"/>
    <p:sldId id="257" r:id="rId10"/>
    <p:sldId id="338" r:id="rId11"/>
    <p:sldId id="339" r:id="rId12"/>
    <p:sldId id="272" r:id="rId13"/>
    <p:sldId id="273" r:id="rId14"/>
    <p:sldId id="274" r:id="rId15"/>
    <p:sldId id="275" r:id="rId16"/>
    <p:sldId id="316" r:id="rId17"/>
    <p:sldId id="317" r:id="rId18"/>
    <p:sldId id="276" r:id="rId19"/>
    <p:sldId id="279" r:id="rId20"/>
    <p:sldId id="340" r:id="rId21"/>
    <p:sldId id="284" r:id="rId22"/>
    <p:sldId id="341" r:id="rId23"/>
    <p:sldId id="286" r:id="rId24"/>
    <p:sldId id="285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4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/>
    <p:restoredTop sz="94737"/>
  </p:normalViewPr>
  <p:slideViewPr>
    <p:cSldViewPr snapToGrid="0">
      <p:cViewPr varScale="1">
        <p:scale>
          <a:sx n="82" d="100"/>
          <a:sy n="82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93C4-28A9-75CA-A6FE-EC94DB095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352D-FF5B-713D-3A6C-58E84B0D1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9993C-111B-C8D2-15A0-B8DE9F0D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FC1C-1A6C-A86D-6D3D-9A7CB349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FD6A-33D6-056B-2E31-720686C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4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D7FA-5866-216C-E09D-789B263E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87A79-ED2B-CE35-DC15-C92CC7D33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EF37-017D-BAD3-82EA-3977B990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A29F-9376-37F0-9386-9A529C0D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AEB4F-F1F9-2939-0645-AF249B58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2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FFF2-0E82-6CD8-6A96-E1CD4DA44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4A166-0547-1DA3-25E2-0AF508338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2D5D-9727-E368-025C-5AD8A0D5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6F30E-9186-EE22-945A-D8D4BCF8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3B2A2-0634-1CC2-67DF-811B6FE0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C27-1CD8-017A-F877-55C4BF2F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6D74-88C7-A05C-B92C-39F81E4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BE139-CCC1-235F-B88B-1367E360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DADC4-3150-9DE2-1ACD-C89BD782D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A1973-FF48-202E-BE71-4F139DD9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0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4317-C187-F183-B9DD-0B31F47C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FB0CA-8869-4149-AFE0-B385D029F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4625-081F-4802-CB77-60174AE7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13805-E00E-8FCD-7D46-A388F26A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E54A-7B3F-1E66-87A6-ADC74667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21A5-E36C-DD6D-2AFB-513EF3E6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1087-A112-F36D-39D9-52AE9AED6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1F5B2-63FD-94EE-44A9-E7670947D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A83BC-B716-5178-E4A3-CCA7A515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7373-CE93-3232-3757-C8F24CBD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118D-06AD-D88A-E890-1AB3541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D632-0B57-52C6-2094-1D12C68B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B310F-F066-F874-C3D2-CCC01DFE7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3C1D5-A745-C60A-8FB5-782E97503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F4ABD-EEC3-1749-9D64-8939FE4DF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188F2-DE12-66C1-D27D-EC3F7B69D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B06AA-2F1D-237C-C454-EBE9D5AA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7AA86-D17C-B5E5-2B97-D5013C83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F4E6A-F920-47E9-C3DA-5C9D53D4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224F-EA9A-C5B2-96E6-B825D2F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71D65-05BA-C2F8-7F29-F40D895A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9C71F-D1C7-9504-57CE-9FF73FF6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07681-C683-6465-1965-D09B7E10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9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FC649-96A8-6761-DABD-1D8531EC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60232-F0F5-CD01-2C26-A6F73B4D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9E8EF-8131-B976-5A13-3EA72A4C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B06D-181B-DA91-5579-CFFA415D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AC29-3163-368F-696A-73EDF2B0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0A695-6ED1-AA77-A435-06609CA88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68EF-E810-214E-5810-BF32A2C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DEF7-5F4B-B6C3-AD92-5251F50C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3159E-2006-EE02-73A1-9F32C7E8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66B4-5B20-7F58-ACB2-57498629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6A828-172D-3F00-AE10-75457C89A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15E46-9EBD-EADB-FEDB-3004FC3FF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ABCBD-4BB7-4926-782C-5E5C4176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BD04C-ED34-B5A3-B13A-F961D419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371B3-6473-A810-B9E8-D4FE6E18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2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75522-1E83-77F7-050A-A1CDD8CD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F8B98-EEDC-F365-EA95-8E8C32606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8EE1D-146D-5838-90FA-F35580C38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E0548-B5CF-C247-A914-EFDD2A54931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F279A-4D0A-7FEA-8D43-A12F4C870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7C2B-4CB0-D80A-038B-A315813BE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717E5-A890-F74F-BF99-1F6181089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4041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CA0BB-5EDB-F809-C2C7-A0F932F9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EF923580-5CA8-DFEE-804E-3DE237B35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E8781E-CF8F-33D0-9BAF-4E32E79AF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ADEBBD-DF1A-96AF-5154-457F8D215C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BD92DA-4F09-D25B-FD50-277895E2F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C11DB81-ABA8-30A6-8765-968F31E3C3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CA63369-C9BC-9B3F-765E-0F9207F4B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8DA4326-6535-3490-0370-1CF47EE566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24B28-BCA5-975A-3C9F-B2845BE9B3AF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sz="3600" dirty="0">
                <a:solidFill>
                  <a:srgbClr val="2E4452"/>
                </a:solidFill>
                <a:latin typeface="Söhne"/>
              </a:rPr>
              <a:t>Learning Outcomes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4C89A-4B68-107B-066F-311E3B602148}"/>
              </a:ext>
            </a:extLst>
          </p:cNvPr>
          <p:cNvSpPr txBox="1"/>
          <p:nvPr/>
        </p:nvSpPr>
        <p:spPr>
          <a:xfrm flipH="1">
            <a:off x="757979" y="2188327"/>
            <a:ext cx="10742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Understand Generative AI and Prompt Engineering </a:t>
            </a:r>
            <a:r>
              <a:rPr lang="en-US" sz="2400" dirty="0" smtClean="0">
                <a:solidFill>
                  <a:srgbClr val="2E4452"/>
                </a:solidFill>
                <a:latin typeface="Söhne"/>
              </a:rPr>
              <a:t>basics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Use </a:t>
            </a:r>
            <a:r>
              <a:rPr lang="en-US" sz="2400" dirty="0" err="1">
                <a:solidFill>
                  <a:srgbClr val="2E4452"/>
                </a:solidFill>
                <a:latin typeface="Söhne"/>
              </a:rPr>
              <a:t>Figma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 AI to auto-generate UI </a:t>
            </a:r>
            <a:r>
              <a:rPr lang="en-US" sz="2400" dirty="0" smtClean="0">
                <a:solidFill>
                  <a:srgbClr val="2E4452"/>
                </a:solidFill>
                <a:latin typeface="Söhne"/>
              </a:rPr>
              <a:t>designs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Connect prompts with real web development </a:t>
            </a:r>
            <a:r>
              <a:rPr lang="en-US" sz="2400" dirty="0" smtClean="0">
                <a:solidFill>
                  <a:srgbClr val="2E4452"/>
                </a:solidFill>
                <a:latin typeface="Söhne"/>
              </a:rPr>
              <a:t>tasks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Create a mini </a:t>
            </a:r>
            <a:r>
              <a:rPr lang="en-US" sz="2400" dirty="0" err="1">
                <a:solidFill>
                  <a:srgbClr val="2E4452"/>
                </a:solidFill>
                <a:latin typeface="Söhne"/>
              </a:rPr>
              <a:t>GenAI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-powered web </a:t>
            </a:r>
            <a:r>
              <a:rPr lang="en-US" sz="2400" dirty="0" smtClean="0">
                <a:solidFill>
                  <a:srgbClr val="2E4452"/>
                </a:solidFill>
                <a:latin typeface="Söhne"/>
              </a:rPr>
              <a:t>app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Leave with project ideas for </a:t>
            </a:r>
            <a:r>
              <a:rPr lang="en-US" sz="2400" dirty="0" smtClean="0">
                <a:solidFill>
                  <a:srgbClr val="2E4452"/>
                </a:solidFill>
                <a:latin typeface="Söhne"/>
              </a:rPr>
              <a:t>GitHub/hackathons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390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Generative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E3E39-826E-8EFF-8B7C-E1F191A407DD}"/>
              </a:ext>
            </a:extLst>
          </p:cNvPr>
          <p:cNvSpPr txBox="1"/>
          <p:nvPr/>
        </p:nvSpPr>
        <p:spPr>
          <a:xfrm>
            <a:off x="0" y="2831922"/>
            <a:ext cx="121308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Generative AI (</a:t>
            </a:r>
            <a:r>
              <a:rPr kumimoji="0" lang="en-I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genAI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) is a broad label describing any type of artificial intelligence (AI) that can produce new text, images, video, audio, code etc. </a:t>
            </a:r>
          </a:p>
        </p:txBody>
      </p:sp>
    </p:spTree>
    <p:extLst>
      <p:ext uri="{BB962C8B-B14F-4D97-AF65-F5344CB8AC3E}">
        <p14:creationId xmlns:p14="http://schemas.microsoft.com/office/powerpoint/2010/main" val="22614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Prompt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E3E39-826E-8EFF-8B7C-E1F191A407DD}"/>
              </a:ext>
            </a:extLst>
          </p:cNvPr>
          <p:cNvSpPr txBox="1"/>
          <p:nvPr/>
        </p:nvSpPr>
        <p:spPr>
          <a:xfrm>
            <a:off x="0" y="2831922"/>
            <a:ext cx="121308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Prompt engineering is the process where you guide generative artificial intelligence (</a:t>
            </a:r>
            <a:r>
              <a:rPr kumimoji="0" lang="en-I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genAI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) solutions to generate desired outputs.</a:t>
            </a:r>
          </a:p>
        </p:txBody>
      </p:sp>
    </p:spTree>
    <p:extLst>
      <p:ext uri="{BB962C8B-B14F-4D97-AF65-F5344CB8AC3E}">
        <p14:creationId xmlns:p14="http://schemas.microsoft.com/office/powerpoint/2010/main" val="22113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Best Practices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24695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Be Very Specific</a:t>
            </a:r>
          </a:p>
        </p:txBody>
      </p:sp>
    </p:spTree>
    <p:extLst>
      <p:ext uri="{BB962C8B-B14F-4D97-AF65-F5344CB8AC3E}">
        <p14:creationId xmlns:p14="http://schemas.microsoft.com/office/powerpoint/2010/main" val="25432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Context</a:t>
            </a:r>
          </a:p>
        </p:txBody>
      </p:sp>
    </p:spTree>
    <p:extLst>
      <p:ext uri="{BB962C8B-B14F-4D97-AF65-F5344CB8AC3E}">
        <p14:creationId xmlns:p14="http://schemas.microsoft.com/office/powerpoint/2010/main" val="25295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Feed Examples</a:t>
            </a:r>
          </a:p>
        </p:txBody>
      </p:sp>
    </p:spTree>
    <p:extLst>
      <p:ext uri="{BB962C8B-B14F-4D97-AF65-F5344CB8AC3E}">
        <p14:creationId xmlns:p14="http://schemas.microsoft.com/office/powerpoint/2010/main" val="13827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Specify Outputs</a:t>
            </a:r>
          </a:p>
        </p:txBody>
      </p:sp>
    </p:spTree>
    <p:extLst>
      <p:ext uri="{BB962C8B-B14F-4D97-AF65-F5344CB8AC3E}">
        <p14:creationId xmlns:p14="http://schemas.microsoft.com/office/powerpoint/2010/main" val="16042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826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CA0BB-5EDB-F809-C2C7-A0F932F9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EF923580-5CA8-DFEE-804E-3DE237B35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E8781E-CF8F-33D0-9BAF-4E32E79AF0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ADEBBD-DF1A-96AF-5154-457F8D215C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BD92DA-4F09-D25B-FD50-277895E2F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C11DB81-ABA8-30A6-8765-968F31E3C3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CA63369-C9BC-9B3F-765E-0F9207F4B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8DA4326-6535-3490-0370-1CF47EE566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24B28-BCA5-975A-3C9F-B2845BE9B3AF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Examples of Gen AI Tools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4C89A-4B68-107B-066F-311E3B602148}"/>
              </a:ext>
            </a:extLst>
          </p:cNvPr>
          <p:cNvSpPr txBox="1"/>
          <p:nvPr/>
        </p:nvSpPr>
        <p:spPr>
          <a:xfrm flipH="1">
            <a:off x="757979" y="2188327"/>
            <a:ext cx="10742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2E4452"/>
                </a:solidFill>
                <a:latin typeface="Söhne"/>
              </a:rPr>
              <a:t>GitHub Copilot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: Real-time code suggestions, Multiple language support, Integrated development environment support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2E4452"/>
                </a:solidFill>
                <a:latin typeface="Söhne"/>
              </a:rPr>
              <a:t>ChatGPT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: Advanced natural language processing, Content and code generation, Image creation capabilities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2E4452"/>
                </a:solidFill>
                <a:latin typeface="Söhne"/>
              </a:rPr>
              <a:t>Canva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: AI design features, AI-powered design suggestions, Collaboration tools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2E4452"/>
                </a:solidFill>
                <a:latin typeface="Söhne"/>
              </a:rPr>
              <a:t>Figma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: AI design features, Search with a visual, Collaboration tools, Rewrite and translate with AI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1" dirty="0" err="1">
                <a:solidFill>
                  <a:srgbClr val="2E4452"/>
                </a:solidFill>
                <a:latin typeface="Söhne"/>
              </a:rPr>
              <a:t>Snyk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: Automated vulnerability detection, Comprehensive language support, Integration with development tools.</a:t>
            </a:r>
          </a:p>
        </p:txBody>
      </p:sp>
    </p:spTree>
    <p:extLst>
      <p:ext uri="{BB962C8B-B14F-4D97-AF65-F5344CB8AC3E}">
        <p14:creationId xmlns:p14="http://schemas.microsoft.com/office/powerpoint/2010/main" val="39408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39F3-5FC5-678E-F187-865D5147C820}"/>
              </a:ext>
            </a:extLst>
          </p:cNvPr>
          <p:cNvSpPr txBox="1"/>
          <p:nvPr/>
        </p:nvSpPr>
        <p:spPr>
          <a:xfrm>
            <a:off x="83881" y="2705725"/>
            <a:ext cx="12191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2E4452"/>
                </a:solidFill>
                <a:latin typeface="Söhne"/>
              </a:rPr>
              <a:t>Supercharging Web Development with Generative AI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3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Examples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7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C4C58-3C58-ED9E-7D2C-54CA35A1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D6C1D8D2-EE77-31FC-948C-4133D01C8E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A51696-E460-4113-2F84-ACF4CB3EF2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E18B1-B9D4-0227-E266-EE7E61E3F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A613E7-5D74-CF92-D262-F9627BCF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A7C546-53B5-870D-DF1E-6CE71B5D0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C14DF761-0193-A396-E727-6E6326FE9A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EA79581-6920-0A10-E071-0F9AF13CF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26578-74A3-A350-E448-2B5B3196C87A}"/>
              </a:ext>
            </a:extLst>
          </p:cNvPr>
          <p:cNvSpPr txBox="1"/>
          <p:nvPr/>
        </p:nvSpPr>
        <p:spPr>
          <a:xfrm>
            <a:off x="0" y="2349409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Role of Generative AI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</a:t>
            </a:r>
          </a:p>
          <a:p>
            <a:pPr algn="ctr">
              <a:defRPr/>
            </a:pPr>
            <a:r>
              <a:rPr lang="en-IN" sz="3600" b="1" dirty="0">
                <a:solidFill>
                  <a:srgbClr val="2E4452"/>
                </a:solidFill>
                <a:latin typeface="Söhne"/>
              </a:rPr>
              <a:t>Wireframing and Prototyping</a:t>
            </a:r>
          </a:p>
        </p:txBody>
      </p:sp>
    </p:spTree>
    <p:extLst>
      <p:ext uri="{BB962C8B-B14F-4D97-AF65-F5344CB8AC3E}">
        <p14:creationId xmlns:p14="http://schemas.microsoft.com/office/powerpoint/2010/main" val="28106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8DCD4-11BA-89CD-8D9C-5B86F424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42BE466B-A10A-EBD3-61D9-8F0938539E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B8ADA4A-6ADF-BA06-ABD7-09FFBE105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CD983-6AEF-FAF3-E7E3-3663AA4F7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AA180E-B14E-7E68-583A-FAA6D9A8D7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ADBCE4-F5FF-211A-7279-0A298B2C9C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4ECDA8-1E4B-2CBC-F118-49E335BF5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EF9DD2-F96D-F9C6-EE27-436B10C8AC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FD277-E883-A959-7FCD-18EDDCD5FC58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dirty="0">
                <a:solidFill>
                  <a:srgbClr val="2E4452"/>
                </a:solidFill>
                <a:latin typeface="Söhne"/>
              </a:rPr>
              <a:t>Why Design Matters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31CDD-662C-E58C-9922-1F871834B3CC}"/>
              </a:ext>
            </a:extLst>
          </p:cNvPr>
          <p:cNvSpPr txBox="1"/>
          <p:nvPr/>
        </p:nvSpPr>
        <p:spPr>
          <a:xfrm flipH="1">
            <a:off x="757979" y="2188327"/>
            <a:ext cx="10742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First impression is everything – users judge an app/website in &lt; 5 seconds.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Bad design = less adoption even if backend is brilliant.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Good design saves dev effort – clear UI specs mean fewer iterations and less rework.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6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F9302-E308-18CB-57DC-9011247CF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72F9CBF5-F7E1-2017-20EF-5495E37D62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AADBB2A-8730-DC89-5F4D-F4A5116E09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3522FD-4D13-2F90-4F62-7643446640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0C80E-636C-CC3B-2088-6D96541CDF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1C897F-2FBC-5AFF-577B-EEE4EA02C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08E88F9-F1CC-8BE1-C01E-7B54D8FCEC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17C224B-729C-5357-EB5B-21454A1D47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D2AB6-1A94-EBCD-6782-D3BC0284E5DD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case: Create Wireframe from Meeting Notes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DC4-F159-CBE7-FF0A-D4178805AA7D}"/>
              </a:ext>
            </a:extLst>
          </p:cNvPr>
          <p:cNvSpPr txBox="1"/>
          <p:nvPr/>
        </p:nvSpPr>
        <p:spPr>
          <a:xfrm flipH="1">
            <a:off x="757979" y="2188327"/>
            <a:ext cx="1074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Tools like MS Teams or any other meeting tools generates notes based on AI.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Generate Meeting Recap.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Recap to generate Wireframes using Figma plugin like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Pilot AI</a:t>
            </a:r>
          </a:p>
        </p:txBody>
      </p:sp>
    </p:spTree>
    <p:extLst>
      <p:ext uri="{BB962C8B-B14F-4D97-AF65-F5344CB8AC3E}">
        <p14:creationId xmlns:p14="http://schemas.microsoft.com/office/powerpoint/2010/main" val="171056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AB1F1-5CCD-986E-2C92-1D6A686B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E4D4FA9A-B403-886F-1C9D-8B2106BA5C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6AE20D-4194-F36A-4A6A-FC57DC81B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1E107-7F30-14AE-700C-E5A6C8872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E5C65-9561-F8EC-A31F-6DD54294F5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C48948-C36F-9E47-891C-B1CAAD91E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909F6DE-93A2-15B1-10D3-BBE361644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C1E067A-50B0-2561-9B29-DCDFE7234B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FBDF7-A689-775B-5511-4446B3CB776B}"/>
              </a:ext>
            </a:extLst>
          </p:cNvPr>
          <p:cNvSpPr txBox="1"/>
          <p:nvPr/>
        </p:nvSpPr>
        <p:spPr>
          <a:xfrm>
            <a:off x="518474" y="1301857"/>
            <a:ext cx="5008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A4401-5358-6A73-DADD-BF2A495ACDA3}"/>
              </a:ext>
            </a:extLst>
          </p:cNvPr>
          <p:cNvSpPr txBox="1"/>
          <p:nvPr/>
        </p:nvSpPr>
        <p:spPr>
          <a:xfrm flipH="1">
            <a:off x="757978" y="2188327"/>
            <a:ext cx="47688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Meeting Notes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Export/Import: Customer emphasized the need for easy export and import functionality in the tool. We shall have list of configuration and for each there should be import export button.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9A88D-72E7-4371-1405-93B685BDAAB6}"/>
              </a:ext>
            </a:extLst>
          </p:cNvPr>
          <p:cNvSpPr txBox="1"/>
          <p:nvPr/>
        </p:nvSpPr>
        <p:spPr>
          <a:xfrm>
            <a:off x="5526863" y="1332943"/>
            <a:ext cx="245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Give a prompt to Plugin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screenshot of a screenshot&#10;&#10;Description automatically generated">
            <a:extLst>
              <a:ext uri="{FF2B5EF4-FFF2-40B4-BE49-F238E27FC236}">
                <a16:creationId xmlns:a16="http://schemas.microsoft.com/office/drawing/2014/main" id="{3682C57C-4CE7-C8CA-6D34-4B7EBC50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24" y="1754133"/>
            <a:ext cx="4614432" cy="49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6D005-90E9-363F-0546-2279B501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9CB36E17-3C85-8C14-4E43-3661D9523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C56BCA-D7F0-85E2-533D-4B8C8B044E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2564E0-89FF-F6DE-423E-C1C9B3E183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815D1-A1B3-F7E9-133E-E228CB5806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AADA505-AB6D-A711-9253-11EF2C20C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5FBFEE6-8BD2-CE8B-3208-5D573B82B9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72AC2EE-CD2C-5BAA-67B1-415D9DC61E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E2D80-57C3-A64E-153A-10EDBFD6291B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Output 1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C0AF6-CACD-1396-7527-EC3444C4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2" y="1921501"/>
            <a:ext cx="8039807" cy="43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E3D99-3D88-382C-330E-63AF0DAA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7B2BB6D9-6A79-0CFD-FD26-829A78A4D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C616A-2D0B-303D-EA89-7E9072FED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7F252-8F45-156F-009B-A87199962A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46E426-977A-4028-77A5-79E35B534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91F679-B38A-99E4-3408-CEABD77FB7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91FEE34-C1DD-122F-9D97-65E4E7D2CD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F1E1A48-946A-2660-EE38-035B5FF992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02D1E-63CB-B572-C6F3-9D44EDBD37F9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Output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908AC-A6A7-2B7E-0B2A-84E877B3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4" y="1844478"/>
            <a:ext cx="7772400" cy="50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24F27-6BD8-F617-1288-6CC08768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C57ACB9-B32E-CF77-3349-69EFC7EBB3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039C72-EFE1-FF28-EC87-5FB07FB88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5EF13C-9FCE-A0F9-0DEA-238CDE4281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A09407-DE7C-FCFE-C7C4-59598706A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2D5A7E-1E97-BC0C-EA53-E51BB18547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CEC203E7-8A3D-465D-9E94-8F65F3BC27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636770B-D601-FECB-263F-9DB1989758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334D4-409E-CB91-944E-1C7CACBDA21C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case: Generate Images for Prototypes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064CC-0EF8-BDF8-CD97-BEBB5989E541}"/>
              </a:ext>
            </a:extLst>
          </p:cNvPr>
          <p:cNvSpPr txBox="1"/>
          <p:nvPr/>
        </p:nvSpPr>
        <p:spPr>
          <a:xfrm flipH="1">
            <a:off x="757979" y="2188327"/>
            <a:ext cx="1074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Tools like MS Teams or any other meeting tools generates notes based on AI.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Generate Meeting Recap.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Recap to generate images for prototypes using Canva</a:t>
            </a:r>
          </a:p>
        </p:txBody>
      </p:sp>
    </p:spTree>
    <p:extLst>
      <p:ext uri="{BB962C8B-B14F-4D97-AF65-F5344CB8AC3E}">
        <p14:creationId xmlns:p14="http://schemas.microsoft.com/office/powerpoint/2010/main" val="174529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083FF-229C-A270-F8EF-7498E9A6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21743F9-26EF-C4EA-894D-53AE6AD307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A35BA-9B79-7A42-4EF5-820D4C2BF2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52FA0-C44B-543F-1858-AFAC8C0AF4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FBAA81-6096-77F7-F384-187C2F3CFB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CEEA6B-881B-C3D3-3F1A-701F608DFC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0F9063D-0387-D4E3-5907-FEEBB84E7E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CECB08D-95FD-31EE-5235-28055CAA7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70D93-D205-367C-90CF-68C0302C997A}"/>
              </a:ext>
            </a:extLst>
          </p:cNvPr>
          <p:cNvSpPr txBox="1"/>
          <p:nvPr/>
        </p:nvSpPr>
        <p:spPr>
          <a:xfrm>
            <a:off x="518474" y="1301857"/>
            <a:ext cx="5008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016B9-3A46-8C08-EED2-33A5B6FD77A9}"/>
              </a:ext>
            </a:extLst>
          </p:cNvPr>
          <p:cNvSpPr txBox="1"/>
          <p:nvPr/>
        </p:nvSpPr>
        <p:spPr>
          <a:xfrm flipH="1">
            <a:off x="757978" y="2188327"/>
            <a:ext cx="47688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Meeting Notes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Splash Screen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Customer informed that for food ordering app there should be a splash screen with lots of food dishes.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C001B-219E-3505-F8DE-DAC5E65082A2}"/>
              </a:ext>
            </a:extLst>
          </p:cNvPr>
          <p:cNvSpPr txBox="1"/>
          <p:nvPr/>
        </p:nvSpPr>
        <p:spPr>
          <a:xfrm>
            <a:off x="5526863" y="1332943"/>
            <a:ext cx="245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Give a prompt to Plugin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4476E-7E34-A718-7B77-415920C0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566" y="1675265"/>
            <a:ext cx="6718394" cy="41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BFFB5-BBD9-3EA1-B793-2E594FDE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AC2C83C-2581-BD58-4320-C663D70EDF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0BB35A-BC19-792B-DAED-407EB95767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A2EB7-BF10-513A-57D2-51670EA25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3A62FB-E922-617F-DCC7-7DDE7B07B9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02DB5-CAA0-42B8-152F-6071D23DCA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AAB39BD-6E3E-5DF6-B759-10901867E9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A13BA9C-2C27-4F46-AC18-2DBD7C776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690AD-2D12-BD53-E140-2459A7EF3758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22425-BF83-C549-A5C6-DF05A121A3A8}"/>
              </a:ext>
            </a:extLst>
          </p:cNvPr>
          <p:cNvSpPr txBox="1"/>
          <p:nvPr/>
        </p:nvSpPr>
        <p:spPr>
          <a:xfrm>
            <a:off x="2763078" y="4194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photo editor&#10;&#10;Description automatically generated">
            <a:extLst>
              <a:ext uri="{FF2B5EF4-FFF2-40B4-BE49-F238E27FC236}">
                <a16:creationId xmlns:a16="http://schemas.microsoft.com/office/drawing/2014/main" id="{E810DEE9-6527-387E-94A3-3C188768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2" y="1856317"/>
            <a:ext cx="8773695" cy="47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81" y="375199"/>
            <a:ext cx="4074367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72A49-49BF-13E9-4AE6-69C784D6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0C1F5BC-927D-86D1-7594-0D8EA38A9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7BBDF5-8BBF-263B-FA24-56FAD12B55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225CB-BACA-86FE-13F0-434F41E5A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F2B46-F2B9-F193-5EBB-B27F225D0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5C353E-E4AF-4BD3-23DF-AE21A42F7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1EC1725-52B8-FA45-354F-9E003C371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9C6136A-CC9A-0C02-1FB3-097588DEF5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EB1C7-DDD8-2275-A2D6-7AFB886CA39B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case: Create prototypes for specific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AD3A8-FD41-5EB0-4A7E-F1B43B456142}"/>
              </a:ext>
            </a:extLst>
          </p:cNvPr>
          <p:cNvSpPr txBox="1"/>
          <p:nvPr/>
        </p:nvSpPr>
        <p:spPr>
          <a:xfrm flipH="1">
            <a:off x="757979" y="2188327"/>
            <a:ext cx="1074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2E4452"/>
                </a:solidFill>
                <a:latin typeface="Söhne"/>
              </a:rPr>
              <a:t>Based on input parameters like industry, use case, or device type, AI can suggest wireframe templates tailored to the context.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tools like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uizard.io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generate prototypes.</a:t>
            </a:r>
          </a:p>
        </p:txBody>
      </p:sp>
    </p:spTree>
    <p:extLst>
      <p:ext uri="{BB962C8B-B14F-4D97-AF65-F5344CB8AC3E}">
        <p14:creationId xmlns:p14="http://schemas.microsoft.com/office/powerpoint/2010/main" val="3270685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52FC6-5097-BD17-DE7E-59062592A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324FFE26-D8D2-DF8F-1BD7-47FCBDCCF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3E6DCD-0876-C73E-8B52-B1E1043BC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C338B-723A-612D-A928-C7FCE35AAB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86AC1-1B61-8471-C9A9-B256A38B8D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8C9644-5A94-4992-57C4-1B9A78CC8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88C7471-A8AB-4479-7C35-7F67E0E0A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4CE329-5296-6C03-1055-CBAAA7A06C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E106A-B18A-24B5-6EC3-B4015CAB769A}"/>
              </a:ext>
            </a:extLst>
          </p:cNvPr>
          <p:cNvSpPr txBox="1"/>
          <p:nvPr/>
        </p:nvSpPr>
        <p:spPr>
          <a:xfrm>
            <a:off x="518474" y="1301857"/>
            <a:ext cx="5008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94FDE-FC4B-4CA4-1918-0B676124EF78}"/>
              </a:ext>
            </a:extLst>
          </p:cNvPr>
          <p:cNvSpPr txBox="1"/>
          <p:nvPr/>
        </p:nvSpPr>
        <p:spPr>
          <a:xfrm flipH="1">
            <a:off x="757978" y="2188327"/>
            <a:ext cx="47688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Customer requirement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Creating website for Agriculture industry, a website landing page should have information about farm with background images of crops and menu at top with items like About Us, products, gallery, contact 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AE3C1-10D6-D2F2-F174-9E8870068A33}"/>
              </a:ext>
            </a:extLst>
          </p:cNvPr>
          <p:cNvSpPr txBox="1"/>
          <p:nvPr/>
        </p:nvSpPr>
        <p:spPr>
          <a:xfrm>
            <a:off x="5526863" y="1332943"/>
            <a:ext cx="245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Give a prompt to Plugin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9108D9B0-C949-0552-DDA4-B7A23833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63" y="1779105"/>
            <a:ext cx="5008389" cy="48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1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3F468-2EED-B8C3-2EDE-5E03CB04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13DEDC6F-4EF6-6F95-760C-C9D49D6326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10FB34-9E34-C317-FAAF-51F02E3C8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33F23-FE05-A377-6094-A7813771A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B6B3E-703F-3EE6-7CEE-F140A0C022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191C56-6DE8-46C5-340B-4A0440EA0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F8F601E-6A32-7723-116E-2C750875DF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F3DA60B-2113-BE5C-5105-7FFB3DAAB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0F08D-3D2E-550F-625B-9437DFB21066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Output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9501CF-90A0-2148-EE97-54D8082E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3" y="1990273"/>
            <a:ext cx="9441634" cy="47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B1058-DA23-A66A-F4D9-4F18AED86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E3A80CC2-1D39-98D0-451D-F091DDBD23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1CBB70C-7648-FCA7-B7B1-7E945BBC9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A74CE-4905-8C39-3300-FAB2138F65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2B93BA-D631-AFA6-64CB-EA675936D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39F6F79-701B-DC7D-16AC-A020637436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CF00758D-8466-4F45-CEBC-52756A3674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7B5C6F1-2A5D-5693-0991-AE7FDD35A2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0B8B-DCC3-5285-6156-7BD3D16EB630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Many other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6054F-1C53-AFAF-7509-ABE545B615AA}"/>
              </a:ext>
            </a:extLst>
          </p:cNvPr>
          <p:cNvSpPr txBox="1"/>
          <p:nvPr/>
        </p:nvSpPr>
        <p:spPr>
          <a:xfrm flipH="1">
            <a:off x="757979" y="2188327"/>
            <a:ext cx="10742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AI can generate multiple variations of a wireframe or prototype for a single feature, offering diverse approaches to solve a problem.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Prototypes can be generated for different screen sizes and platforms (responsive designs) automatically.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AI can take user or stakeholder feedback and adjust wireframes or prototypes dynamically to incorporate suggestions.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AI can evaluate wireframes for accessibility compliance, such as ensuring color contrast, keyboard navigation, and screen reader support.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AI can quickly translate brainstorming sessions or meeting notes into visual wireframes, making abstract ideas tangible.</a:t>
            </a:r>
          </a:p>
        </p:txBody>
      </p:sp>
    </p:spTree>
    <p:extLst>
      <p:ext uri="{BB962C8B-B14F-4D97-AF65-F5344CB8AC3E}">
        <p14:creationId xmlns:p14="http://schemas.microsoft.com/office/powerpoint/2010/main" val="310321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21F45-6A64-BB45-925B-15B4B034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DE29E48D-D057-F393-C954-09ADC522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B3E0D3-E3B5-94F8-988C-133834292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B5777-D5B3-66F0-D80A-A596F9DE4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6E3E70-26CE-6515-E317-EF2090E26C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70CC030-0949-967A-67F7-46CAD6CE36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252647-6854-292E-D9DE-01439EF17A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AA6D5C-0248-4BA2-F252-1ACF0F686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B6E69-110D-3C26-F618-4B7E197060C4}"/>
              </a:ext>
            </a:extLst>
          </p:cNvPr>
          <p:cNvSpPr txBox="1"/>
          <p:nvPr/>
        </p:nvSpPr>
        <p:spPr>
          <a:xfrm>
            <a:off x="0" y="2349409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Role of Generative AI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Frontend / Backend Development</a:t>
            </a:r>
          </a:p>
        </p:txBody>
      </p:sp>
    </p:spTree>
    <p:extLst>
      <p:ext uri="{BB962C8B-B14F-4D97-AF65-F5344CB8AC3E}">
        <p14:creationId xmlns:p14="http://schemas.microsoft.com/office/powerpoint/2010/main" val="511717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051FB-F16A-59B2-1036-DA8CDD34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DBE65FB-8A87-35FA-4944-41AF026C3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045A71-176E-290D-4A49-C1E462C451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2D0D9-7D21-C6B6-3C37-CDBBD70E30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FFA21-8B96-6318-E0B6-2C8D3DCD02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DD93E2-4BEC-DADE-6221-BC62F92B40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B360D9E-2B73-7BCB-9E28-0E6A8FE72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9C45928-BA39-7967-F7A2-29411DF2BC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4EAB6-E813-5DE2-590A-ADB1EB1C018D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case: Create new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E5F04-388C-B943-CFC3-BC00A8DCF374}"/>
              </a:ext>
            </a:extLst>
          </p:cNvPr>
          <p:cNvSpPr txBox="1"/>
          <p:nvPr/>
        </p:nvSpPr>
        <p:spPr>
          <a:xfrm flipH="1">
            <a:off x="757979" y="2188327"/>
            <a:ext cx="1074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Based on </a:t>
            </a:r>
            <a:r>
              <a:rPr lang="en-IN" sz="2400" dirty="0">
                <a:solidFill>
                  <a:srgbClr val="2E4452"/>
                </a:solidFill>
                <a:latin typeface="Söhne"/>
              </a:rPr>
              <a:t>prompt, like Create new React App.</a:t>
            </a:r>
            <a:endParaRPr lang="en-US" sz="2400" dirty="0">
              <a:solidFill>
                <a:srgbClr val="2E4452"/>
              </a:solidFill>
              <a:latin typeface="Söhn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Use tools like GitHub copilot or GPT to generate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2E4452"/>
                </a:solidFill>
                <a:latin typeface="Söhne"/>
              </a:rPr>
              <a:t>Install </a:t>
            </a:r>
            <a:r>
              <a:rPr lang="en-US" sz="2400" dirty="0" err="1">
                <a:solidFill>
                  <a:srgbClr val="2E4452"/>
                </a:solidFill>
                <a:latin typeface="Söhne"/>
              </a:rPr>
              <a:t>VsCode</a:t>
            </a:r>
            <a:r>
              <a:rPr lang="en-US" sz="2400" dirty="0">
                <a:solidFill>
                  <a:srgbClr val="2E4452"/>
                </a:solidFill>
                <a:latin typeface="Söhne"/>
              </a:rPr>
              <a:t> plugin for GitHub CoPilot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87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39F3-5FC5-678E-F187-865D5147C820}"/>
              </a:ext>
            </a:extLst>
          </p:cNvPr>
          <p:cNvSpPr txBox="1"/>
          <p:nvPr/>
        </p:nvSpPr>
        <p:spPr>
          <a:xfrm>
            <a:off x="83881" y="2705725"/>
            <a:ext cx="12191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Thank You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7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8DCD4-11BA-89CD-8D9C-5B86F424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42BE466B-A10A-EBD3-61D9-8F0938539E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B8ADA4A-6ADF-BA06-ABD7-09FFBE105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CD983-6AEF-FAF3-E7E3-3663AA4F77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AA180E-B14E-7E68-583A-FAA6D9A8D7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ADBCE4-F5FF-211A-7279-0A298B2C9C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4ECDA8-1E4B-2CBC-F118-49E335BF5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4EF9DD2-F96D-F9C6-EE27-436B10C8AC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FD277-E883-A959-7FCD-18EDDCD5FC58}"/>
              </a:ext>
            </a:extLst>
          </p:cNvPr>
          <p:cNvSpPr txBox="1"/>
          <p:nvPr/>
        </p:nvSpPr>
        <p:spPr>
          <a:xfrm>
            <a:off x="518474" y="1301857"/>
            <a:ext cx="11673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dirty="0">
                <a:solidFill>
                  <a:srgbClr val="2E4452"/>
                </a:solidFill>
                <a:latin typeface="Söhne"/>
              </a:rPr>
              <a:t>🌐 Why Web Development is Important?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31CDD-662C-E58C-9922-1F871834B3CC}"/>
              </a:ext>
            </a:extLst>
          </p:cNvPr>
          <p:cNvSpPr txBox="1"/>
          <p:nvPr/>
        </p:nvSpPr>
        <p:spPr>
          <a:xfrm flipH="1">
            <a:off x="757979" y="2188327"/>
            <a:ext cx="10742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Everything is on the Web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From social media to shopping, from banking to learning—if it’s not on the web, it barely exists.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💡 First Impression of Any Business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Website = Digital Identity.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Just like your resume represents you, a website represents a company.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💡 Web Developers are Superheroes 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They connect people, products, and services across the globe.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💡 High Demand, High Impact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Every startup, every company, every idea → needs a web presence.</a:t>
            </a:r>
          </a:p>
          <a:p>
            <a:pPr lvl="0">
              <a:defRPr/>
            </a:pPr>
            <a:endParaRPr lang="en-US" sz="1600" dirty="0">
              <a:solidFill>
                <a:srgbClr val="2E4452"/>
              </a:solidFill>
              <a:latin typeface="Söhne"/>
            </a:endParaRP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💡 Innovation Playground 🚀</a:t>
            </a:r>
          </a:p>
          <a:p>
            <a:pPr lvl="0">
              <a:defRPr/>
            </a:pPr>
            <a:r>
              <a:rPr lang="en-US" sz="1600" dirty="0">
                <a:solidFill>
                  <a:srgbClr val="2E4452"/>
                </a:solidFill>
                <a:latin typeface="Söhne"/>
              </a:rPr>
              <a:t>From AI to VR to </a:t>
            </a:r>
            <a:r>
              <a:rPr lang="en-US" sz="1600" dirty="0" err="1">
                <a:solidFill>
                  <a:srgbClr val="2E4452"/>
                </a:solidFill>
                <a:latin typeface="Söhne"/>
              </a:rPr>
              <a:t>Blockchain</a:t>
            </a:r>
            <a:r>
              <a:rPr lang="en-US" sz="1600" dirty="0">
                <a:solidFill>
                  <a:srgbClr val="2E4452"/>
                </a:solidFill>
                <a:latin typeface="Söhne"/>
              </a:rPr>
              <a:t> → web is where all cutting-edge tech lands first.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670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Generative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E3E39-826E-8EFF-8B7C-E1F191A407DD}"/>
              </a:ext>
            </a:extLst>
          </p:cNvPr>
          <p:cNvSpPr txBox="1"/>
          <p:nvPr/>
        </p:nvSpPr>
        <p:spPr>
          <a:xfrm>
            <a:off x="0" y="2831922"/>
            <a:ext cx="121308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Generative AI (</a:t>
            </a:r>
            <a:r>
              <a:rPr kumimoji="0" lang="en-I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genAI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) is a broad label describing any type of artificial intelligence (AI) that can produce new text, images, video, audio, code etc. </a:t>
            </a:r>
          </a:p>
        </p:txBody>
      </p:sp>
    </p:spTree>
    <p:extLst>
      <p:ext uri="{BB962C8B-B14F-4D97-AF65-F5344CB8AC3E}">
        <p14:creationId xmlns:p14="http://schemas.microsoft.com/office/powerpoint/2010/main" val="32805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13" y="584101"/>
            <a:ext cx="8853973" cy="59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495795"/>
            <a:ext cx="90897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</a:rPr>
              <a:t>AI WILL NOT TAKE YOUR JOB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600" dirty="0">
                <a:solidFill>
                  <a:srgbClr val="2E4452"/>
                </a:solidFill>
                <a:latin typeface="Söhne"/>
              </a:rPr>
              <a:t>BUT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</a:rPr>
              <a:t>SOMEONE USING AI CAN TAKE YOUR JOB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279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FBB6A-3EB5-912F-3B5A-8EFAB33B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32" y="643467"/>
            <a:ext cx="7029735" cy="5571065"/>
          </a:xfrm>
          <a:prstGeom prst="rect">
            <a:avLst/>
          </a:prstGeom>
          <a:ln>
            <a:noFill/>
          </a:ln>
        </p:spPr>
      </p:pic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68F5-8BFE-34B4-58E9-5B5FB8BEDAA2}"/>
              </a:ext>
            </a:extLst>
          </p:cNvPr>
          <p:cNvSpPr txBox="1"/>
          <p:nvPr/>
        </p:nvSpPr>
        <p:spPr>
          <a:xfrm>
            <a:off x="1551132" y="1201175"/>
            <a:ext cx="90897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Survival of the Adaptive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2E4452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2E4452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Embracing AI to Thrive in Tomorrow's World</a:t>
            </a:r>
          </a:p>
        </p:txBody>
      </p:sp>
    </p:spTree>
    <p:extLst>
      <p:ext uri="{BB962C8B-B14F-4D97-AF65-F5344CB8AC3E}">
        <p14:creationId xmlns:p14="http://schemas.microsoft.com/office/powerpoint/2010/main" val="25325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798</Words>
  <Application>Microsoft Office PowerPoint</Application>
  <PresentationFormat>Widescreen</PresentationFormat>
  <Paragraphs>103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Hiren J. Dave</dc:creator>
  <cp:lastModifiedBy>Hiren Dave</cp:lastModifiedBy>
  <cp:revision>82</cp:revision>
  <dcterms:created xsi:type="dcterms:W3CDTF">2024-03-09T11:05:46Z</dcterms:created>
  <dcterms:modified xsi:type="dcterms:W3CDTF">2025-08-24T09:51:49Z</dcterms:modified>
</cp:coreProperties>
</file>